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1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uk-UA" sz="2800" b="1" dirty="0" smtClean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Проект ліги старшокласників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4725144"/>
            <a:ext cx="709228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uk-UA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Робота учня 10 класу</a:t>
            </a:r>
          </a:p>
          <a:p>
            <a:pPr algn="r">
              <a:spcBef>
                <a:spcPct val="20000"/>
              </a:spcBef>
              <a:defRPr/>
            </a:pPr>
            <a:r>
              <a:rPr lang="uk-UA" b="1" i="1" kern="0" dirty="0" err="1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Червонослобідського</a:t>
            </a:r>
            <a:r>
              <a:rPr lang="uk-UA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spcBef>
                <a:spcPct val="20000"/>
              </a:spcBef>
              <a:defRPr/>
            </a:pPr>
            <a:r>
              <a:rPr lang="uk-UA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ЗЗСО </a:t>
            </a:r>
            <a:r>
              <a:rPr lang="uk-UA" b="1" i="1" kern="0" dirty="0" err="1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І-ІІІступенів</a:t>
            </a:r>
            <a:r>
              <a:rPr lang="uk-UA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№2</a:t>
            </a:r>
          </a:p>
          <a:p>
            <a:pPr algn="r">
              <a:spcBef>
                <a:spcPct val="20000"/>
              </a:spcBef>
              <a:defRPr/>
            </a:pPr>
            <a:r>
              <a:rPr lang="uk-UA" b="1" i="1" kern="0" dirty="0" err="1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Гончаренко</a:t>
            </a:r>
            <a:r>
              <a:rPr lang="uk-UA" b="1" i="1" kern="0" dirty="0" smtClean="0"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Олексія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484784"/>
            <a:ext cx="75608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“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Пишаюся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тобою, </a:t>
            </a:r>
          </a:p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рідний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краю!”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Святинею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села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обеліск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Слави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</a:p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братські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могили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та могила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Невідомого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солдата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400px-Ч.Слобода.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1514"/>
            <a:ext cx="4139952" cy="551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70px-Ч.Слобода.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13296"/>
            <a:ext cx="4084581" cy="544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селі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діють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три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найчисельніші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районі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релігійні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громади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Парафія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Храму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Пресвятої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Троїці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Української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Автокефальної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Православної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Церкви,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Свято-Покровська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парафія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 та Храм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Успіння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Пресвятої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Богородиці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h.Sloboda-Sv.Troi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3681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70px-Ch.Sloboda-Sv.Pokro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12510"/>
            <a:ext cx="4019608" cy="301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f8ea1ccf814e79dc1049f9b1e4690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437112"/>
            <a:ext cx="4431815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40439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Вже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багато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років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поспіль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їснує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футбольна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команда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ФК"Слобода»,  яка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дуже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часто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завойовує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призові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місця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різних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змаганнях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60996283_399282167335829_27648411905650851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1863889_466228483974530_4234103228549038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941168"/>
            <a:ext cx="1656184" cy="168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4355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 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світі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річок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багато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дуже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красивих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Та для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українця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найкраща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</a:p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із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усіх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-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Та,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зветься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Дніпр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широкий,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оспіваний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великим Кобзарем.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 descr="100090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88640"/>
            <a:ext cx="5364088" cy="351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440916470_dsc_6058-1024x6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448" y="3673426"/>
            <a:ext cx="4788552" cy="318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457200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Село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Червона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Слобода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розташоване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на правому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березі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Дніпра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Кременчуцького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водосховища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за 1,5 км на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схід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від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обласного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центру .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Червона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Слобода –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найбільше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наймальовничіше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село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Черкащини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 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селі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створені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належні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умови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для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проживання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всебічного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розвитку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 та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покращення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добробуту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населення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 descr="slid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80928"/>
            <a:ext cx="762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Администратор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09" y="1196752"/>
            <a:ext cx="9156509" cy="51505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6064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село Червона</a:t>
            </a: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Слобода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3816424" cy="253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ЕРБ_СЕЛА_ЧЕРВОНА_СЛОБОД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1212" y="1944837"/>
            <a:ext cx="5552788" cy="4913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4766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Символіка </a:t>
            </a:r>
          </a:p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села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Діти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дошкільного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віку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виховуються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трьох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закладах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дошкільної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освіти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–« Колосок»,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Троянда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» та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Дніпряночка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Image_2-350x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4032448" cy="301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_14-350x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4270162" cy="284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504082078_9eca7e7549925d3f08d69835504d7e70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276508"/>
            <a:ext cx="4589320" cy="258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Діти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здобувають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знання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у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заклад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ах  </a:t>
            </a:r>
          </a:p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загальної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середньої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ос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І-ІІІ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ступенів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№1 та №2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5013264" cy="376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ropped-osin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343275"/>
            <a:ext cx="49530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Центром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культурно–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масової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роботи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селі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Будинок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культури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сільська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бібліотека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в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якій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забезпечено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вільний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доступ до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мережі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Інтернет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300px-Ч.Слобода.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890459" cy="366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266982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90524_174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1505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1004_143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962214"/>
            <a:ext cx="5148064" cy="289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1219_125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0"/>
            <a:ext cx="4499992" cy="224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81109_1453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88840"/>
            <a:ext cx="4499992" cy="224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91004_1331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17578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91004_1355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1916832"/>
            <a:ext cx="4283968" cy="240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120912078-stock-illustration-ukrainian-field-vecto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території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села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розташована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Черкаська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Центральна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районна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лікарня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CHerkaska-tsentralna-rayonna-likarn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461511" cy="309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92520766_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10480"/>
            <a:ext cx="4716016" cy="314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8F8F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171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User</cp:lastModifiedBy>
  <cp:revision>26</cp:revision>
  <dcterms:created xsi:type="dcterms:W3CDTF">2019-10-17T11:46:12Z</dcterms:created>
  <dcterms:modified xsi:type="dcterms:W3CDTF">2019-10-28T08:53:53Z</dcterms:modified>
</cp:coreProperties>
</file>